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34D4-28D7-48D6-9F7C-0C0D01A2C1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63EC9-FDB9-4D0F-B1BA-AFCED1127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3914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Tech\Downloads\2261355_6354594058763450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1"/>
            <a:ext cx="82296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2261355_63545940587634500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2261355_63545940587634500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2261355_635459405876345000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2261355_635459405876345000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2261355_635459405876345000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2261355_635459405876345000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2261355_635459405876345000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5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2261355_635459405876345000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00138"/>
            <a:ext cx="8458200" cy="522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2261355_635459405876345000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2261355_635459405876345000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305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2261355_63545940587634500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57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2261355_635459405876345000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2261355_635459405876345000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2261355_635459405876345000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296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2261355_635459405876345000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2261355_635459405876345000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2261355_635459405876345000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2261355_635459405876345000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2261355_635459405876345000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2261355_63545940587634500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791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2261355_63545940587634500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2261355_635459405876345000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2261355_635459405876345000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2261355_635459405876345000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2261355_635459405876345000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2261355_635459405876345000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5</cp:revision>
  <dcterms:created xsi:type="dcterms:W3CDTF">2019-10-17T10:15:36Z</dcterms:created>
  <dcterms:modified xsi:type="dcterms:W3CDTF">2019-11-01T01:20:06Z</dcterms:modified>
</cp:coreProperties>
</file>